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85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12-09-05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6649" y="34133"/>
            <a:ext cx="7583488" cy="1154315"/>
          </a:xfrm>
        </p:spPr>
        <p:txBody>
          <a:bodyPr/>
          <a:lstStyle/>
          <a:p>
            <a:r>
              <a:rPr lang="en-US" dirty="0" smtClean="0"/>
              <a:t>1.3 Learning Styles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34575"/>
            <a:ext cx="4037769" cy="23853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276" y="3067220"/>
            <a:ext cx="3158983" cy="37907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6441" y="2339036"/>
            <a:ext cx="3142635" cy="187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710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the Most of your Learning Preferences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 smtClean="0">
                <a:solidFill>
                  <a:srgbClr val="F2F2F2"/>
                </a:solidFill>
              </a:rPr>
              <a:t>Situation #2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2F2F2"/>
                </a:solidFill>
              </a:rPr>
              <a:t>Most of the learning activities in Mr. Wu’s class involve group work</a:t>
            </a:r>
          </a:p>
          <a:p>
            <a:pPr marL="0" indent="0">
              <a:buNone/>
            </a:pPr>
            <a:endParaRPr lang="en-US" sz="3200" dirty="0">
              <a:solidFill>
                <a:srgbClr val="F2F2F2"/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rgbClr val="F2F2F2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2F2F2"/>
                </a:solidFill>
              </a:rPr>
              <a:t>ANSER: KINESTHETIC</a:t>
            </a:r>
            <a:endParaRPr lang="en-US" sz="32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32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the Most of your Learning Preferences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 smtClean="0">
                <a:solidFill>
                  <a:srgbClr val="F2F2F2"/>
                </a:solidFill>
              </a:rPr>
              <a:t>Situation 3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2F2F2"/>
                </a:solidFill>
              </a:rPr>
              <a:t>Mr. </a:t>
            </a:r>
            <a:r>
              <a:rPr lang="en-US" sz="3200" dirty="0" err="1" smtClean="0">
                <a:solidFill>
                  <a:srgbClr val="F2F2F2"/>
                </a:solidFill>
              </a:rPr>
              <a:t>Sohla</a:t>
            </a:r>
            <a:r>
              <a:rPr lang="en-US" sz="3200" dirty="0" smtClean="0">
                <a:solidFill>
                  <a:srgbClr val="F2F2F2"/>
                </a:solidFill>
              </a:rPr>
              <a:t> gives frequent lectures without providing notes or visual information</a:t>
            </a:r>
          </a:p>
          <a:p>
            <a:pPr marL="0" indent="0">
              <a:buNone/>
            </a:pPr>
            <a:endParaRPr lang="en-US" sz="3200" b="1" u="sng" dirty="0">
              <a:solidFill>
                <a:srgbClr val="F2F2F2"/>
              </a:solidFill>
            </a:endParaRPr>
          </a:p>
          <a:p>
            <a:pPr marL="0" indent="0">
              <a:buNone/>
            </a:pPr>
            <a:endParaRPr lang="en-US" sz="3200" b="1" u="sng" dirty="0" smtClean="0">
              <a:solidFill>
                <a:srgbClr val="F2F2F2"/>
              </a:solidFill>
            </a:endParaRPr>
          </a:p>
          <a:p>
            <a:pPr marL="0" indent="0">
              <a:buNone/>
            </a:pPr>
            <a:r>
              <a:rPr lang="en-US" sz="3200" b="1" u="sng" dirty="0" smtClean="0">
                <a:solidFill>
                  <a:srgbClr val="F2F2F2"/>
                </a:solidFill>
              </a:rPr>
              <a:t>ANSWER: </a:t>
            </a:r>
            <a:r>
              <a:rPr lang="en-US" sz="3200" dirty="0" smtClean="0">
                <a:solidFill>
                  <a:srgbClr val="F2F2F2"/>
                </a:solidFill>
              </a:rPr>
              <a:t> AUDITORY</a:t>
            </a:r>
            <a:endParaRPr lang="en-US" sz="3200" b="1" u="sng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229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the Most of your Learning Preferences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 smtClean="0"/>
              <a:t>Situation #4</a:t>
            </a:r>
          </a:p>
          <a:p>
            <a:pPr marL="0" indent="0">
              <a:buNone/>
            </a:pPr>
            <a:r>
              <a:rPr lang="en-US" sz="3200" dirty="0" smtClean="0"/>
              <a:t>Ms. McFarlane rarely gives students the chance to get out of their seats to interact with others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ANSWER: Auditory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3992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the Most of your Learning Preferences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5400" dirty="0" smtClean="0"/>
          </a:p>
          <a:p>
            <a:pPr marL="0" indent="0" algn="ctr">
              <a:buNone/>
            </a:pPr>
            <a:r>
              <a:rPr lang="en-US" sz="5400" dirty="0" smtClean="0"/>
              <a:t>Group Carousel</a:t>
            </a:r>
          </a:p>
          <a:p>
            <a:pPr marL="0" indent="0" algn="ctr">
              <a:buNone/>
            </a:pPr>
            <a:r>
              <a:rPr lang="en-US" sz="5400" dirty="0" smtClean="0"/>
              <a:t>Activity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9559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Three Main Learning Styles: VAK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782" y="1600200"/>
            <a:ext cx="8580259" cy="500952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There are many ways to learn</a:t>
            </a:r>
          </a:p>
          <a:p>
            <a:endParaRPr lang="en-US" sz="3200" dirty="0"/>
          </a:p>
          <a:p>
            <a:r>
              <a:rPr lang="en-US" sz="3200" dirty="0" smtClean="0"/>
              <a:t>You will probably find that although you use all three styles at different times, you prefer one style over the other</a:t>
            </a:r>
          </a:p>
          <a:p>
            <a:endParaRPr lang="en-US" sz="3200" dirty="0"/>
          </a:p>
          <a:p>
            <a:r>
              <a:rPr lang="en-US" sz="3200" dirty="0" smtClean="0"/>
              <a:t>These are the three main learning styles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48895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Three Main Learning Styles: VAK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7098" r="7098"/>
          <a:stretch>
            <a:fillRect/>
          </a:stretch>
        </p:blipFill>
        <p:spPr>
          <a:xfrm>
            <a:off x="0" y="1497772"/>
            <a:ext cx="2422501" cy="14163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45788" y="1485845"/>
            <a:ext cx="496900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VISUAL (LEARN BY </a:t>
            </a:r>
            <a:br>
              <a:rPr lang="en-C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C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SEEING)</a:t>
            </a:r>
            <a:endParaRPr lang="en-CA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2395"/>
            <a:ext cx="2422501" cy="19735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145788" y="3113856"/>
            <a:ext cx="581538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AUDITORY (LEARN BY</a:t>
            </a:r>
            <a:br>
              <a:rPr lang="en-C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C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LISTENING</a:t>
            </a:r>
            <a:endParaRPr lang="en-CA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4" y="4905933"/>
            <a:ext cx="2419348" cy="195206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422502" y="4907907"/>
            <a:ext cx="6734648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KINESTHETIC (LEARN</a:t>
            </a:r>
          </a:p>
          <a:p>
            <a:pPr algn="ctr"/>
            <a:r>
              <a:rPr lang="en-C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BY DOING)</a:t>
            </a:r>
            <a:endParaRPr lang="en-CA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8784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Three Main Learning Styles: VAK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Keep in mind that no one firs only one learning style</a:t>
            </a:r>
          </a:p>
          <a:p>
            <a:r>
              <a:rPr lang="en-US" sz="3200" dirty="0" smtClean="0"/>
              <a:t>Each of us use all of the learning styles at different times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33557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LEARNERS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6702" b="6702"/>
          <a:stretch>
            <a:fillRect/>
          </a:stretch>
        </p:blipFill>
        <p:spPr>
          <a:xfrm>
            <a:off x="0" y="0"/>
            <a:ext cx="1932379" cy="111111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2792" y="0"/>
            <a:ext cx="1241208" cy="12326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6532" y="1562891"/>
            <a:ext cx="8873323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In general, visual learners,</a:t>
            </a:r>
          </a:p>
          <a:p>
            <a:endParaRPr lang="en-US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sym typeface="Wingdings"/>
              </a:rPr>
              <a:t>Like to observe rather than talk or act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sym typeface="Wingdings"/>
              </a:rPr>
              <a:t>Tend to be quiet  by nature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sym typeface="Wingdings"/>
              </a:rPr>
              <a:t>Are good planners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sym typeface="Wingdings"/>
              </a:rPr>
              <a:t>Organized in their approach to tasks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sym typeface="Wingdings"/>
              </a:rPr>
              <a:t>Like to read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sym typeface="Wingdings"/>
              </a:rPr>
              <a:t>Are good spellers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sym typeface="Wingdings"/>
              </a:rPr>
              <a:t>Have good handwriting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sym typeface="Wingdings"/>
              </a:rPr>
              <a:t>Notices details</a:t>
            </a:r>
            <a:endParaRPr lang="en-US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524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Auditory Learners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7773" b="7773"/>
          <a:stretch>
            <a:fillRect/>
          </a:stretch>
        </p:blipFill>
        <p:spPr>
          <a:xfrm>
            <a:off x="1" y="89648"/>
            <a:ext cx="1926566" cy="1143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753" y="0"/>
            <a:ext cx="1870269" cy="12326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1530331"/>
            <a:ext cx="9143999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2F2F2"/>
                </a:solidFill>
              </a:rPr>
              <a:t>In general, auditory learners:</a:t>
            </a:r>
          </a:p>
          <a:p>
            <a:endParaRPr lang="en-US" sz="2800" dirty="0">
              <a:solidFill>
                <a:srgbClr val="F2F2F2"/>
              </a:solidFill>
            </a:endParaRP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Enjoy talking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Tend to be outgoing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Like to be read to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Enjoy activities that involve listening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Enjoy music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Don’t like following written directions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Memorize by ordering steps into a sequences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Have a good memory for voices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Are easily distracted by noises</a:t>
            </a:r>
            <a:endParaRPr lang="en-US" sz="28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84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Kinesthetic Learners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3636" b="3636"/>
          <a:stretch>
            <a:fillRect/>
          </a:stretch>
        </p:blipFill>
        <p:spPr>
          <a:xfrm>
            <a:off x="0" y="0"/>
            <a:ext cx="1587587" cy="97680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9088" y="0"/>
            <a:ext cx="1587726" cy="14652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2813" y="1465211"/>
            <a:ext cx="89811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2F2F2"/>
                </a:solidFill>
              </a:rPr>
              <a:t>In general, kinesthetic or tactile learners:</a:t>
            </a:r>
          </a:p>
          <a:p>
            <a:endParaRPr lang="en-US" sz="2800" dirty="0">
              <a:solidFill>
                <a:srgbClr val="F2F2F2"/>
              </a:solidFill>
            </a:endParaRP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Gesture with their hands when talking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Are outgoing by nature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Enjoy physical activities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Like to keep moving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Tap a pencil, finger or foot while sitting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Do not like reading for long periods of time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Tend to be well speakers</a:t>
            </a:r>
          </a:p>
          <a:p>
            <a:pPr marL="457200" indent="-457200">
              <a:buFont typeface="Wingdings" charset="0"/>
              <a:buChar char="à"/>
            </a:pPr>
            <a:r>
              <a:rPr lang="en-US" sz="2800" dirty="0" smtClean="0">
                <a:solidFill>
                  <a:srgbClr val="F2F2F2"/>
                </a:solidFill>
                <a:sym typeface="Wingdings"/>
              </a:rPr>
              <a:t>Like to solve problems by working through them</a:t>
            </a:r>
          </a:p>
        </p:txBody>
      </p:sp>
    </p:spTree>
    <p:extLst>
      <p:ext uri="{BB962C8B-B14F-4D97-AF65-F5344CB8AC3E}">
        <p14:creationId xmlns:p14="http://schemas.microsoft.com/office/powerpoint/2010/main" val="2812535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the Most of your Learning Preferences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Every learning situation is different</a:t>
            </a:r>
          </a:p>
          <a:p>
            <a:r>
              <a:rPr lang="en-US" sz="3200" dirty="0" smtClean="0">
                <a:solidFill>
                  <a:srgbClr val="F2F2F2"/>
                </a:solidFill>
              </a:rPr>
              <a:t>In the following situations try and guess what type of learner the teacher has set his/her lessons towards</a:t>
            </a:r>
            <a:endParaRPr lang="en-US" sz="32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01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the Most of your Learning Preferences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072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 smtClean="0">
                <a:solidFill>
                  <a:srgbClr val="F2F2F2"/>
                </a:solidFill>
              </a:rPr>
              <a:t>Situation #1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F2F2F2"/>
                </a:solidFill>
              </a:rPr>
              <a:t> </a:t>
            </a:r>
            <a:r>
              <a:rPr lang="en-US" sz="3200" dirty="0" smtClean="0">
                <a:solidFill>
                  <a:srgbClr val="F2F2F2"/>
                </a:solidFill>
              </a:rPr>
              <a:t>Mr. Harris puts notes on the board or overhead and asks students to copy them without giving any oral explanation.  He then gives an assignment based on those notes</a:t>
            </a:r>
          </a:p>
          <a:p>
            <a:pPr marL="0" indent="0">
              <a:buNone/>
            </a:pPr>
            <a:endParaRPr lang="en-US" sz="3200" dirty="0" smtClean="0">
              <a:solidFill>
                <a:srgbClr val="F2F2F2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2F2F2"/>
                </a:solidFill>
              </a:rPr>
              <a:t>ANSWER: VISUAL LEARNERS</a:t>
            </a:r>
            <a:endParaRPr lang="en-US" sz="32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22744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1130</TotalTime>
  <Words>414</Words>
  <Application>Microsoft Macintosh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Summer</vt:lpstr>
      <vt:lpstr>1.3 Learning Styles</vt:lpstr>
      <vt:lpstr>The Three Main Learning Styles: VAK</vt:lpstr>
      <vt:lpstr>The Three Main Learning Styles: VAK</vt:lpstr>
      <vt:lpstr>The Three Main Learning Styles: VAK</vt:lpstr>
      <vt:lpstr>VISUAL LEARNERS</vt:lpstr>
      <vt:lpstr>Auditory Learners</vt:lpstr>
      <vt:lpstr>Kinesthetic Learners</vt:lpstr>
      <vt:lpstr>Making the Most of your Learning Preferences</vt:lpstr>
      <vt:lpstr>Making the Most of your Learning Preferences</vt:lpstr>
      <vt:lpstr>Making the Most of your Learning Preferences</vt:lpstr>
      <vt:lpstr>Making the Most of your Learning Preferences</vt:lpstr>
      <vt:lpstr>Making the Most of your Learning Preferences</vt:lpstr>
      <vt:lpstr>Making the Most of your Learning Preferences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1.3 Learning Styles</dc:title>
  <dc:creator>Jason Brazeau</dc:creator>
  <cp:lastModifiedBy>Jason Brazeau</cp:lastModifiedBy>
  <cp:revision>5</cp:revision>
  <dcterms:created xsi:type="dcterms:W3CDTF">2012-09-05T10:55:12Z</dcterms:created>
  <dcterms:modified xsi:type="dcterms:W3CDTF">2012-09-06T05:46:07Z</dcterms:modified>
</cp:coreProperties>
</file>